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Umereni stil 2 – Naglašav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9FF3615-1D9E-485F-95BB-B73CA3E011F7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1E5C739-828A-4FCC-83B6-82913D2C1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3615-1D9E-485F-95BB-B73CA3E011F7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C739-828A-4FCC-83B6-82913D2C1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79FF3615-1D9E-485F-95BB-B73CA3E011F7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1E5C739-828A-4FCC-83B6-82913D2C1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3615-1D9E-485F-95BB-B73CA3E011F7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C739-828A-4FCC-83B6-82913D2C1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9FF3615-1D9E-485F-95BB-B73CA3E011F7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C1E5C739-828A-4FCC-83B6-82913D2C1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3615-1D9E-485F-95BB-B73CA3E011F7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C739-828A-4FCC-83B6-82913D2C1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3615-1D9E-485F-95BB-B73CA3E011F7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C739-828A-4FCC-83B6-82913D2C1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3615-1D9E-485F-95BB-B73CA3E011F7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C739-828A-4FCC-83B6-82913D2C1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9FF3615-1D9E-485F-95BB-B73CA3E011F7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C739-828A-4FCC-83B6-82913D2C1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3615-1D9E-485F-95BB-B73CA3E011F7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C739-828A-4FCC-83B6-82913D2C1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3615-1D9E-485F-95BB-B73CA3E011F7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C739-828A-4FCC-83B6-82913D2C17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9FF3615-1D9E-485F-95BB-B73CA3E011F7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1E5C739-828A-4FCC-83B6-82913D2C1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edu.buncee.com/buncee/59F65654B7A84B45829CAA81121CCF8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ILICA%202019.2020/&#1055;&#1088;&#1080;&#1087;&#1088;&#1077;&#1084;&#1072;%20&#1079;&#1072;%20&#1090;&#1077;&#1084;&#1072;&#1090;&#1089;&#1082;&#1080;%20&#1076;&#1072;&#1085;%20&#1055;&#1086;&#1088;&#1090;&#1088;&#1077;&#1090;%20&#1082;&#1114;&#1080;&#1078;&#1077;&#1074;&#1085;&#1086;&#1075;%20&#1112;&#1091;&#1085;&#1072;&#1082;&#1072;.doc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228600"/>
            <a:ext cx="5105400" cy="2209800"/>
          </a:xfrm>
        </p:spPr>
        <p:txBody>
          <a:bodyPr/>
          <a:lstStyle/>
          <a:p>
            <a:pPr algn="ctr"/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sr-Cyrl-RS" sz="3600" dirty="0"/>
              <a:t>тематски дан</a:t>
            </a:r>
            <a:br>
              <a:rPr lang="sr-Cyrl-RS" sz="3600" dirty="0"/>
            </a:br>
            <a:r>
              <a:rPr lang="sr-Cyrl-RS" sz="3600" i="1" dirty="0"/>
              <a:t>портрет књижевног јунака</a:t>
            </a:r>
            <a:endParaRPr lang="en-US" sz="3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2590800"/>
            <a:ext cx="6477000" cy="4267200"/>
          </a:xfrm>
        </p:spPr>
        <p:txBody>
          <a:bodyPr>
            <a:noAutofit/>
          </a:bodyPr>
          <a:lstStyle/>
          <a:p>
            <a:pPr algn="ctr"/>
            <a:r>
              <a:rPr lang="sr-Cyrl-RS" sz="2800" b="1" i="1" dirty="0">
                <a:solidFill>
                  <a:schemeClr val="tx1"/>
                </a:solidFill>
              </a:rPr>
              <a:t>МАГИЈА ЈЕ У РУКАМА НАСТАВНИКА</a:t>
            </a:r>
          </a:p>
          <a:p>
            <a:pPr algn="ctr"/>
            <a:r>
              <a:rPr lang="sr-Cyrl-RS" sz="2800" b="1" i="1" dirty="0">
                <a:solidFill>
                  <a:schemeClr val="tx1"/>
                </a:solidFill>
              </a:rPr>
              <a:t>КОНКУРС ЗА ИЗБОР НАЈБОЉИХ ПРИМЕРА НАСТАВЕ НА ДАЉИНУ 2020</a:t>
            </a:r>
            <a:r>
              <a:rPr lang="sr-Cyrl-RS" sz="2800" b="1" i="1" dirty="0"/>
              <a:t>.</a:t>
            </a:r>
          </a:p>
          <a:p>
            <a:pPr algn="ctr"/>
            <a:endParaRPr lang="sr-Cyrl-RS" sz="2800" dirty="0"/>
          </a:p>
          <a:p>
            <a:pPr algn="ctr"/>
            <a:r>
              <a:rPr lang="sr-Cyrl-RS" sz="2800" b="1" dirty="0">
                <a:solidFill>
                  <a:srgbClr val="002060"/>
                </a:solidFill>
              </a:rPr>
              <a:t>МИЛИЦА ЈОЧИЋ, УЧИТЕЉИЦА 3.РАЗРЕДА</a:t>
            </a:r>
          </a:p>
          <a:p>
            <a:pPr algn="ctr"/>
            <a:r>
              <a:rPr lang="sr-Cyrl-RS" sz="2800" b="1" dirty="0">
                <a:solidFill>
                  <a:srgbClr val="002060"/>
                </a:solidFill>
              </a:rPr>
              <a:t>ОШ “ПЕТАР ДРАПШИН”, ТУРИЈА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Тематски дан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260" y="1463040"/>
            <a:ext cx="7239000" cy="4846320"/>
          </a:xfrm>
          <a:solidFill>
            <a:schemeClr val="accent2"/>
          </a:solidFill>
        </p:spPr>
        <p:txBody>
          <a:bodyPr>
            <a:normAutofit fontScale="92500" lnSpcReduction="10000"/>
          </a:bodyPr>
          <a:lstStyle/>
          <a:p>
            <a:r>
              <a:rPr lang="sr-Cyrl-RS" dirty="0"/>
              <a:t>Резиме:</a:t>
            </a:r>
          </a:p>
          <a:p>
            <a:pPr>
              <a:buNone/>
            </a:pPr>
            <a:r>
              <a:rPr lang="sr-Cyrl-RS" dirty="0"/>
              <a:t>Тема нашег тематског дана била је “Портрет књижевног јунака”.</a:t>
            </a:r>
          </a:p>
          <a:p>
            <a:pPr>
              <a:buNone/>
            </a:pPr>
            <a:r>
              <a:rPr lang="sr-Cyrl-RS" dirty="0"/>
              <a:t>Кроз овај тематски дан, обновили смо садржаје из </a:t>
            </a:r>
            <a:r>
              <a:rPr lang="sr-Cyrl-RS" dirty="0" smtClean="0"/>
              <a:t>књижевности, као и о књижевним ликовима  </a:t>
            </a:r>
            <a:r>
              <a:rPr lang="sr-Cyrl-RS" dirty="0"/>
              <a:t>о којима смо читали током 3.разреда.</a:t>
            </a:r>
          </a:p>
          <a:p>
            <a:pPr>
              <a:buNone/>
            </a:pPr>
            <a:r>
              <a:rPr lang="sr-Cyrl-RS" dirty="0"/>
              <a:t>На часовима српског језика, математике и ликовне културе остварили смо свој циљ.</a:t>
            </a:r>
          </a:p>
          <a:p>
            <a:pPr>
              <a:buNone/>
            </a:pPr>
            <a:r>
              <a:rPr lang="sr-Cyrl-RS" dirty="0"/>
              <a:t>Ученици су преко </a:t>
            </a:r>
            <a:r>
              <a:rPr lang="en-US" dirty="0"/>
              <a:t>Google classroom </a:t>
            </a:r>
            <a:r>
              <a:rPr lang="sr-Cyrl-RS" dirty="0"/>
              <a:t>добили презентацију на основу које су решавали задатке.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https://</a:t>
            </a:r>
            <a:r>
              <a:rPr lang="en-US" dirty="0">
                <a:solidFill>
                  <a:schemeClr val="tx2"/>
                </a:solidFill>
                <a:hlinkClick r:id="rId2"/>
              </a:rPr>
              <a:t>app.edu.buncee.com/buncee/59F65654B7A84B45829CAA81121CCF80</a:t>
            </a:r>
            <a:endParaRPr lang="en-US" dirty="0">
              <a:solidFill>
                <a:schemeClr val="tx2"/>
              </a:solidFill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sr-Cyrl-R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Тематски дан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RS" dirty="0"/>
              <a:t> Презентацију је требало веома добро проучити, а затим прећи на решавање задатака.</a:t>
            </a:r>
          </a:p>
          <a:p>
            <a:pPr algn="just"/>
            <a:r>
              <a:rPr lang="sr-Cyrl-RS" dirty="0"/>
              <a:t>На часовима српског језика, ученици понављају садржаје из књижевности, кроз </a:t>
            </a:r>
            <a:r>
              <a:rPr lang="sr-Cyrl-RS" dirty="0" smtClean="0"/>
              <a:t>видео-објашњења</a:t>
            </a:r>
            <a:r>
              <a:rPr lang="sr-Cyrl-RS" dirty="0"/>
              <a:t>, игрице, тестове, стрип. На часу математике, ученици понављају садржаје о редоследу рачунских операција, где имају задатак да открију назив ауторске бајке. Ликовна култура нам је послужила да насликамо портрете наших јунака и да направимо интерактивну збирку илустрација.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5">
            <a:extLst>
              <a:ext uri="{FF2B5EF4-FFF2-40B4-BE49-F238E27FC236}">
                <a16:creationId xmlns:a16="http://schemas.microsoft.com/office/drawing/2014/main" xmlns="" id="{28EC292D-CF7B-1B40-ADF9-283E3638B3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6148"/>
            <a:ext cx="8153401" cy="267672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xmlns="" id="{81526A13-0C67-8F4B-9F85-4F4A2DD411D4}"/>
              </a:ext>
            </a:extLst>
          </p:cNvPr>
          <p:cNvSpPr txBox="1">
            <a:spLocks/>
          </p:cNvSpPr>
          <p:nvPr/>
        </p:nvSpPr>
        <p:spPr>
          <a:xfrm>
            <a:off x="436561" y="2682875"/>
            <a:ext cx="7239000" cy="3693485"/>
          </a:xfrm>
          <a:prstGeom prst="rect">
            <a:avLst/>
          </a:prstGeom>
          <a:solidFill>
            <a:schemeClr val="accent2"/>
          </a:solidFill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sr-Cyrl-RS" dirty="0" smtClean="0"/>
              <a:t>Припрема за час:</a:t>
            </a:r>
          </a:p>
          <a:p>
            <a:pPr>
              <a:buNone/>
            </a:pPr>
            <a:r>
              <a:rPr lang="ru-RU" dirty="0" smtClean="0">
                <a:hlinkClick r:id="rId3" action="ppaction://hlinkfile"/>
              </a:rPr>
              <a:t>MILICA </a:t>
            </a:r>
            <a:r>
              <a:rPr lang="ru-RU" dirty="0" smtClean="0">
                <a:solidFill>
                  <a:schemeClr val="tx2"/>
                </a:solidFill>
                <a:hlinkClick r:id="rId3" action="ppaction://hlinkfile"/>
              </a:rPr>
              <a:t>2019.2020\Припрема</a:t>
            </a:r>
            <a:r>
              <a:rPr lang="ru-RU" dirty="0" smtClean="0">
                <a:hlinkClick r:id="rId3" action="ppaction://hlinkfile"/>
              </a:rPr>
              <a:t> за тематски дан Портрет књижевног јунака.docx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Хвала на пажњи! </a:t>
            </a:r>
          </a:p>
          <a:p>
            <a:pPr>
              <a:buNone/>
            </a:pPr>
            <a:endParaRPr lang="sr-Cyrl-RS" dirty="0"/>
          </a:p>
          <a:p>
            <a:pPr>
              <a:buFont typeface="Wingdings 2"/>
              <a:buNone/>
            </a:pPr>
            <a:endParaRPr lang="en-US" dirty="0"/>
          </a:p>
          <a:p>
            <a:pPr>
              <a:buFont typeface="Wingdings 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04800"/>
            <a:ext cx="7162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sr-Cyrl-RS" sz="2400" dirty="0" smtClean="0"/>
              <a:t>ЛИТЕРАТУРА-</a:t>
            </a:r>
            <a:endParaRPr lang="en-US" sz="2400" dirty="0" smtClean="0"/>
          </a:p>
          <a:p>
            <a:r>
              <a:rPr lang="sr-Cyrl-RS" sz="2400" dirty="0" smtClean="0"/>
              <a:t>Маринковић, С. (1995): Методика креативне наставе српског језика и књижевности. Београд: Креативни центар</a:t>
            </a:r>
          </a:p>
          <a:p>
            <a:r>
              <a:rPr lang="sr-Cyrl-RS" sz="2400" dirty="0" smtClean="0"/>
              <a:t>Вилотијевић, М. Вилотијевић, Н. (2008): Иновације у настави, Врање:Учитељски факултет</a:t>
            </a:r>
          </a:p>
          <a:p>
            <a:r>
              <a:rPr lang="sr-Cyrl-RS" sz="2400" dirty="0" smtClean="0"/>
              <a:t>Милатовић, В. (2011): Методика наставе српског језика и књижевности у разредној настави, прир. З. Цветановић и сар., Београд: Учитељски факултет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103</TotalTime>
  <Words>252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      тематски дан портрет књижевног јунака</vt:lpstr>
      <vt:lpstr>Тематски дан</vt:lpstr>
      <vt:lpstr>Тематски дан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Пројектна настава портрет књижевног јунака</dc:title>
  <dc:creator>Korisnik</dc:creator>
  <cp:lastModifiedBy>Korisnik</cp:lastModifiedBy>
  <cp:revision>21</cp:revision>
  <dcterms:created xsi:type="dcterms:W3CDTF">2020-05-06T14:16:53Z</dcterms:created>
  <dcterms:modified xsi:type="dcterms:W3CDTF">2020-05-12T18:31:46Z</dcterms:modified>
</cp:coreProperties>
</file>